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132588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19.39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405.75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7799.23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2.43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713.0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1735.1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Country overview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3352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61504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10.84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115.25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1258.28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2.24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263.0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585.52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0.76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86.25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65.3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1.52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97.25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146.52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Country overview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3352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61504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14.3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85.0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1211.36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3.11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165.25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515.13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0.81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105.25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64.88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1.69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136.5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235.02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Country overview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3352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61504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4.78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921.25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4424.82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2.14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195.5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Mean over the last 4 months: 423.48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56641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84073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Example text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